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8" r:id="rId2"/>
    <p:sldId id="261" r:id="rId3"/>
    <p:sldId id="266" r:id="rId4"/>
    <p:sldId id="270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0044"/>
    <a:srgbClr val="F20062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92" d="100"/>
          <a:sy n="92" d="100"/>
        </p:scale>
        <p:origin x="84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AA6EB-D7E1-4D54-9247-8CE7CD8E2BE9}" type="datetimeFigureOut">
              <a:rPr lang="tr-TR" smtClean="0"/>
              <a:t>29.08.2026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C0A275-30F5-4E33-9D55-D73622D110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0834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4af4a74101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4af4a74101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6918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197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 hasCustomPrompt="1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3200" b="1" i="0" u="none" strike="noStrike" cap="none" baseline="0" dirty="0">
                <a:solidFill>
                  <a:srgbClr val="D60036"/>
                </a:solidFill>
                <a:latin typeface="Roboto"/>
                <a:ea typeface="Roboto"/>
                <a:cs typeface="Roboto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tr-TR"/>
              <a:t>Bununla beraber</a:t>
            </a:r>
            <a:endParaRPr dirty="0"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tr" smtClean="0"/>
              <a:pPr algn="r"/>
              <a:t>‹#›</a:t>
            </a:fld>
            <a:endParaRPr lang="tr"/>
          </a:p>
        </p:txBody>
      </p:sp>
    </p:spTree>
    <p:extLst>
      <p:ext uri="{BB962C8B-B14F-4D97-AF65-F5344CB8AC3E}">
        <p14:creationId xmlns:p14="http://schemas.microsoft.com/office/powerpoint/2010/main" val="143959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2385588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tr-TR" sz="3400" b="1" i="0" u="none" strike="noStrike" kern="1200" cap="none" baseline="0" dirty="0">
                <a:solidFill>
                  <a:srgbClr val="D60036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defRPr>
            </a:lvl1pPr>
          </a:lstStyle>
          <a:p>
            <a:r>
              <a:rPr lang="tr-TR" dirty="0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lang="tr-TR" sz="2200" b="1" i="0" u="none" strike="noStrike" kern="1200" cap="none" dirty="0" smtClean="0">
                <a:solidFill>
                  <a:srgbClr val="303E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defRPr>
            </a:lvl1pPr>
            <a:lvl2pPr>
              <a:defRPr lang="tr-TR" sz="2000" b="0" i="0" u="none" strike="noStrike" kern="1200" cap="none" dirty="0" smtClean="0">
                <a:solidFill>
                  <a:srgbClr val="303E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defRPr>
            </a:lvl2pPr>
            <a:lvl3pPr>
              <a:defRPr lang="tr-TR" sz="1800" b="0" i="0" u="none" strike="noStrike" kern="1200" cap="none" dirty="0" smtClean="0">
                <a:solidFill>
                  <a:srgbClr val="303E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defRPr>
            </a:lvl3pPr>
            <a:lvl4pPr>
              <a:defRPr lang="tr-TR" sz="1800" b="0" i="0" u="none" strike="noStrike" kern="1200" cap="none" dirty="0" smtClean="0">
                <a:solidFill>
                  <a:srgbClr val="303E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defRPr>
            </a:lvl4pPr>
            <a:lvl5pPr>
              <a:defRPr lang="tr-TR" sz="1800" b="0" i="0" u="none" strike="noStrike" kern="1200" cap="none" dirty="0" smtClean="0">
                <a:solidFill>
                  <a:srgbClr val="303E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defRPr>
            </a:lvl5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9356035" y="6425882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199AD9-195E-45DA-B056-0C3797BC6B7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5104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9346096" y="638402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1E199AD9-195E-45DA-B056-0C3797BC6B7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4284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Asıl alt başlık stilini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497656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dirty="0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>
          <a:xfrm>
            <a:off x="9365974" y="6406046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199AD9-195E-45DA-B056-0C3797BC6B7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0764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>
          <a:xfrm>
            <a:off x="9365974" y="6396107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199AD9-195E-45DA-B056-0C3797BC6B7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5245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10813774" y="6406046"/>
            <a:ext cx="1305340" cy="365125"/>
          </a:xfrm>
          <a:prstGeom prst="rect">
            <a:avLst/>
          </a:prstGeom>
        </p:spPr>
        <p:txBody>
          <a:bodyPr/>
          <a:lstStyle>
            <a:lvl1pPr algn="r">
              <a:defRPr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199AD9-195E-45DA-B056-0C3797BC6B7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3031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9316279" y="6361596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199AD9-195E-45DA-B056-0C3797BC6B7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089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080157" cy="9035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145058" y="1825625"/>
            <a:ext cx="10208741" cy="40479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</p:spTree>
    <p:extLst>
      <p:ext uri="{BB962C8B-B14F-4D97-AF65-F5344CB8AC3E}">
        <p14:creationId xmlns:p14="http://schemas.microsoft.com/office/powerpoint/2010/main" val="610745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1" r:id="rId2"/>
    <p:sldLayoutId id="2147483650" r:id="rId3"/>
    <p:sldLayoutId id="2147483652" r:id="rId4"/>
    <p:sldLayoutId id="2147483649" r:id="rId5"/>
    <p:sldLayoutId id="2147483653" r:id="rId6"/>
    <p:sldLayoutId id="2147483654" r:id="rId7"/>
    <p:sldLayoutId id="2147483655" r:id="rId8"/>
    <p:sldLayoutId id="2147483656" r:id="rId9"/>
    <p:sldLayoutId id="214748366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tr-TR" sz="3400" b="1" i="0" u="none" strike="noStrike" kern="1200" cap="none" baseline="0" dirty="0">
          <a:solidFill>
            <a:srgbClr val="D60036"/>
          </a:solidFill>
          <a:latin typeface="Arial" panose="020B0604020202020204" pitchFamily="34" charset="0"/>
          <a:ea typeface="Roboto"/>
          <a:cs typeface="Arial" panose="020B0604020202020204" pitchFamily="34" charset="0"/>
          <a:sym typeface="Arial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tr-TR" sz="2200" b="1" i="0" u="none" strike="noStrike" kern="1200" cap="none" dirty="0" smtClean="0">
          <a:solidFill>
            <a:srgbClr val="303E47"/>
          </a:solidFill>
          <a:latin typeface="Arial" panose="020B0604020202020204" pitchFamily="34" charset="0"/>
          <a:ea typeface="Roboto"/>
          <a:cs typeface="Arial" panose="020B0604020202020204" pitchFamily="34" charset="0"/>
          <a:sym typeface="Arial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tr-TR" sz="2000" b="0" i="0" u="none" strike="noStrike" kern="1200" cap="none" dirty="0" smtClean="0">
          <a:solidFill>
            <a:srgbClr val="303E47"/>
          </a:solidFill>
          <a:latin typeface="Arial" panose="020B0604020202020204" pitchFamily="34" charset="0"/>
          <a:ea typeface="Roboto"/>
          <a:cs typeface="Arial" panose="020B0604020202020204" pitchFamily="34" charset="0"/>
          <a:sym typeface="Arial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tr-TR" sz="1800" b="0" i="0" u="none" strike="noStrike" kern="1200" cap="none" dirty="0" smtClean="0">
          <a:solidFill>
            <a:srgbClr val="303E47"/>
          </a:solidFill>
          <a:latin typeface="Arial" panose="020B0604020202020204" pitchFamily="34" charset="0"/>
          <a:ea typeface="Roboto"/>
          <a:cs typeface="Arial" panose="020B0604020202020204" pitchFamily="34" charset="0"/>
          <a:sym typeface="Arial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tr-TR" sz="1800" b="0" i="0" u="none" strike="noStrike" kern="1200" cap="none" dirty="0" smtClean="0">
          <a:solidFill>
            <a:srgbClr val="303E47"/>
          </a:solidFill>
          <a:latin typeface="Arial" panose="020B0604020202020204" pitchFamily="34" charset="0"/>
          <a:ea typeface="Roboto"/>
          <a:cs typeface="Arial" panose="020B0604020202020204" pitchFamily="34" charset="0"/>
          <a:sym typeface="Arial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tr-TR" sz="1800" b="0" i="0" u="none" strike="noStrike" kern="1200" cap="none" dirty="0" smtClean="0">
          <a:solidFill>
            <a:srgbClr val="303E47"/>
          </a:solidFill>
          <a:latin typeface="Arial" panose="020B0604020202020204" pitchFamily="34" charset="0"/>
          <a:ea typeface="Roboto"/>
          <a:cs typeface="Arial" panose="020B0604020202020204" pitchFamily="34" charset="0"/>
          <a:sym typeface="Arial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 txBox="1"/>
          <p:nvPr/>
        </p:nvSpPr>
        <p:spPr>
          <a:xfrm>
            <a:off x="415611" y="992767"/>
            <a:ext cx="113608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r"/>
            <a:r>
              <a:rPr lang="tr" sz="6667" b="1" dirty="0">
                <a:solidFill>
                  <a:srgbClr val="D60036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Roboto Black"/>
              </a:rPr>
              <a:t>Sunum Konusu</a:t>
            </a:r>
            <a:endParaRPr sz="6667" b="1" dirty="0">
              <a:solidFill>
                <a:srgbClr val="303E47"/>
              </a:solidFill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  <a:sym typeface="Roboto Black"/>
            </a:endParaRPr>
          </a:p>
        </p:txBody>
      </p:sp>
      <p:sp>
        <p:nvSpPr>
          <p:cNvPr id="63" name="Google Shape;63;p14"/>
          <p:cNvSpPr txBox="1"/>
          <p:nvPr/>
        </p:nvSpPr>
        <p:spPr>
          <a:xfrm>
            <a:off x="415600" y="3778833"/>
            <a:ext cx="11360800" cy="1371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>
              <a:lnSpc>
                <a:spcPct val="90000"/>
              </a:lnSpc>
            </a:pPr>
            <a:r>
              <a:rPr lang="tr-TR" sz="4000" b="1" dirty="0">
                <a:solidFill>
                  <a:srgbClr val="303E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Varsa Alt Başlık</a:t>
            </a:r>
            <a:endParaRPr sz="4000" b="1" dirty="0">
              <a:solidFill>
                <a:srgbClr val="303E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algn="r">
              <a:lnSpc>
                <a:spcPct val="90000"/>
              </a:lnSpc>
            </a:pPr>
            <a:r>
              <a:rPr lang="tr" sz="3733" dirty="0">
                <a:solidFill>
                  <a:srgbClr val="303E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Ünvan, Ad, Soyad</a:t>
            </a:r>
            <a:endParaRPr sz="3733" dirty="0">
              <a:solidFill>
                <a:srgbClr val="303E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algn="just"/>
            <a:endParaRPr sz="3733" b="1" dirty="0">
              <a:solidFill>
                <a:srgbClr val="FFFFFF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5" name="Google Shape;63;p14">
            <a:extLst>
              <a:ext uri="{FF2B5EF4-FFF2-40B4-BE49-F238E27FC236}">
                <a16:creationId xmlns:a16="http://schemas.microsoft.com/office/drawing/2014/main" id="{1F8C191F-60D7-AE46-8C1E-0A4AF9D5B2C8}"/>
              </a:ext>
            </a:extLst>
          </p:cNvPr>
          <p:cNvSpPr txBox="1"/>
          <p:nvPr/>
        </p:nvSpPr>
        <p:spPr>
          <a:xfrm>
            <a:off x="415600" y="5496909"/>
            <a:ext cx="11360800" cy="444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just"/>
            <a:endParaRPr sz="3733" b="1" dirty="0">
              <a:solidFill>
                <a:srgbClr val="FFFFFF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98365D31-D96F-7ACB-071F-059879ED65FC}"/>
              </a:ext>
            </a:extLst>
          </p:cNvPr>
          <p:cNvSpPr txBox="1"/>
          <p:nvPr/>
        </p:nvSpPr>
        <p:spPr>
          <a:xfrm>
            <a:off x="3301712" y="6215183"/>
            <a:ext cx="61670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>
                <a:solidFill>
                  <a:schemeClr val="bg1"/>
                </a:solidFill>
                <a:effectLst/>
              </a:rPr>
              <a:t>5. Trakya Acil Tıp Günleri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687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8856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8872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65314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16</Words>
  <Application>Microsoft Office PowerPoint</Application>
  <PresentationFormat>Geniş ekran</PresentationFormat>
  <Paragraphs>4</Paragraphs>
  <Slides>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Roboto</vt:lpstr>
      <vt:lpstr>Office Teması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ERSİN AKSAY</dc:creator>
  <cp:lastModifiedBy>Ramazan SiviL</cp:lastModifiedBy>
  <cp:revision>8</cp:revision>
  <dcterms:created xsi:type="dcterms:W3CDTF">2019-01-16T13:11:37Z</dcterms:created>
  <dcterms:modified xsi:type="dcterms:W3CDTF">2026-08-29T11:52:17Z</dcterms:modified>
</cp:coreProperties>
</file>