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9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0"/>
  </p:normalViewPr>
  <p:slideViewPr>
    <p:cSldViewPr snapToGrid="0">
      <p:cViewPr>
        <p:scale>
          <a:sx n="84" d="100"/>
          <a:sy n="84" d="100"/>
        </p:scale>
        <p:origin x="624" y="1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5/5/23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8596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01597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74490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102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13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59500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50526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86047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5/5/23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5163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86187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70558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Resim 7" descr="harita içeren bir resim&#10;&#10;Açıklama otomatik olarak oluşturuldu">
            <a:extLst>
              <a:ext uri="{FF2B5EF4-FFF2-40B4-BE49-F238E27FC236}">
                <a16:creationId xmlns:a16="http://schemas.microsoft.com/office/drawing/2014/main" id="{DEB71347-835B-88E3-8CDB-7C3254FABDA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8000"/>
          </a:blip>
          <a:stretch>
            <a:fillRect/>
          </a:stretch>
        </p:blipFill>
        <p:spPr>
          <a:xfrm>
            <a:off x="2978150" y="311150"/>
            <a:ext cx="6235700" cy="623570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EFCC39C3-CE00-53A3-3926-EDC004C4F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305800" y="5175250"/>
            <a:ext cx="3657600" cy="2743200"/>
          </a:xfrm>
          <a:prstGeom prst="rect">
            <a:avLst/>
          </a:prstGeom>
        </p:spPr>
      </p:pic>
      <p:pic>
        <p:nvPicPr>
          <p:cNvPr id="12" name="Resim 11" descr="metin, işaret, kırpıntı çizim içeren bir resim&#10;&#10;Açıklama otomatik olarak oluşturuldu">
            <a:extLst>
              <a:ext uri="{FF2B5EF4-FFF2-40B4-BE49-F238E27FC236}">
                <a16:creationId xmlns:a16="http://schemas.microsoft.com/office/drawing/2014/main" id="{1ECC596A-5723-02B5-84CA-8E37BC28A32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584960" y="6350000"/>
            <a:ext cx="1844040" cy="46101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0C3A789-F3B3-870B-9CB8-745189BEE9F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097780" y="6363183"/>
            <a:ext cx="1844040" cy="318604"/>
          </a:xfrm>
          <a:prstGeom prst="rect">
            <a:avLst/>
          </a:prstGeom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id="{170C002C-CB6F-7010-AC5F-CD8695F001EF}"/>
              </a:ext>
            </a:extLst>
          </p:cNvPr>
          <p:cNvSpPr txBox="1"/>
          <p:nvPr userDrawn="1"/>
        </p:nvSpPr>
        <p:spPr>
          <a:xfrm>
            <a:off x="9098279" y="-1"/>
            <a:ext cx="3093721" cy="276999"/>
          </a:xfrm>
          <a:prstGeom prst="rect">
            <a:avLst/>
          </a:prstGeom>
          <a:solidFill>
            <a:schemeClr val="accent1">
              <a:alpha val="82824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200" dirty="0">
                <a:solidFill>
                  <a:schemeClr val="tx1"/>
                </a:solidFill>
              </a:rPr>
              <a:t>8-11 Haziran Doğa Tatil Köyü Şile /İstanbul</a:t>
            </a:r>
          </a:p>
        </p:txBody>
      </p:sp>
    </p:spTree>
    <p:extLst>
      <p:ext uri="{BB962C8B-B14F-4D97-AF65-F5344CB8AC3E}">
        <p14:creationId xmlns:p14="http://schemas.microsoft.com/office/powerpoint/2010/main" val="53532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logo içeren bir resim&#10;&#10;Açıklama otomatik olarak oluşturuldu">
            <a:extLst>
              <a:ext uri="{FF2B5EF4-FFF2-40B4-BE49-F238E27FC236}">
                <a16:creationId xmlns:a16="http://schemas.microsoft.com/office/drawing/2014/main" id="{2086AC7B-3C83-F38E-4733-D706725B7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6932" y="4975174"/>
            <a:ext cx="4368286" cy="327621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69087CD-C753-0EBE-1AC9-D0FEF3966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93957" y="6403732"/>
            <a:ext cx="2425700" cy="419100"/>
          </a:xfrm>
          <a:prstGeom prst="rect">
            <a:avLst/>
          </a:prstGeom>
        </p:spPr>
      </p:pic>
      <p:pic>
        <p:nvPicPr>
          <p:cNvPr id="19" name="Resim 18" descr="metin, işaret, kırpıntı çizim içeren bir resim&#10;&#10;Açıklama otomatik olarak oluşturuldu">
            <a:extLst>
              <a:ext uri="{FF2B5EF4-FFF2-40B4-BE49-F238E27FC236}">
                <a16:creationId xmlns:a16="http://schemas.microsoft.com/office/drawing/2014/main" id="{37E14403-F4A8-33D9-4816-EDB577FE19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81" y="6216407"/>
            <a:ext cx="2425700" cy="606425"/>
          </a:xfrm>
          <a:prstGeom prst="rect">
            <a:avLst/>
          </a:prstGeom>
        </p:spPr>
      </p:pic>
      <p:pic>
        <p:nvPicPr>
          <p:cNvPr id="21" name="Resim 20" descr="harita içeren bir resim&#10;&#10;Açıklama otomatik olarak oluşturuldu">
            <a:extLst>
              <a:ext uri="{FF2B5EF4-FFF2-40B4-BE49-F238E27FC236}">
                <a16:creationId xmlns:a16="http://schemas.microsoft.com/office/drawing/2014/main" id="{F8C3D970-4762-83D4-0439-601DFB9D208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8000"/>
          </a:blip>
          <a:stretch>
            <a:fillRect/>
          </a:stretch>
        </p:blipFill>
        <p:spPr>
          <a:xfrm>
            <a:off x="1703918" y="-754649"/>
            <a:ext cx="8784164" cy="8509049"/>
          </a:xfrm>
          <a:prstGeom prst="rect">
            <a:avLst/>
          </a:prstGeom>
          <a:effectLst>
            <a:outerShdw blurRad="50800" dist="50800" dir="5400000" sx="55986" sy="55986" algn="ctr" rotWithShape="0">
              <a:srgbClr val="000000">
                <a:alpha val="0"/>
              </a:srgbClr>
            </a:outerShdw>
          </a:effectLst>
        </p:spPr>
      </p:pic>
      <p:sp>
        <p:nvSpPr>
          <p:cNvPr id="28" name="Metin kutusu 27">
            <a:extLst>
              <a:ext uri="{FF2B5EF4-FFF2-40B4-BE49-F238E27FC236}">
                <a16:creationId xmlns:a16="http://schemas.microsoft.com/office/drawing/2014/main" id="{EE344620-1707-3497-5BC7-B3464801DF01}"/>
              </a:ext>
            </a:extLst>
          </p:cNvPr>
          <p:cNvSpPr txBox="1"/>
          <p:nvPr/>
        </p:nvSpPr>
        <p:spPr>
          <a:xfrm>
            <a:off x="8916744" y="0"/>
            <a:ext cx="3275256" cy="276999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tr-TR" sz="1200" dirty="0">
                <a:latin typeface="Berlin Sans FB" panose="020E0602020502020306" pitchFamily="34" charset="0"/>
                <a:cs typeface="Nadeem" pitchFamily="2" charset="-78"/>
              </a:rPr>
              <a:t>8-11 Haziran 2023 Şile Doğa Tatil  Köyü ,İstanbul </a:t>
            </a:r>
          </a:p>
        </p:txBody>
      </p:sp>
    </p:spTree>
    <p:extLst>
      <p:ext uri="{BB962C8B-B14F-4D97-AF65-F5344CB8AC3E}">
        <p14:creationId xmlns:p14="http://schemas.microsoft.com/office/powerpoint/2010/main" val="9095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381E0B6-5C95-6AAE-A95C-A35126452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EC60674-4A77-4DFD-DC19-923A4B750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7648858"/>
      </p:ext>
    </p:extLst>
  </p:cSld>
  <p:clrMapOvr>
    <a:masterClrMapping/>
  </p:clrMapOvr>
</p:sld>
</file>

<file path=ppt/theme/theme1.xml><?xml version="1.0" encoding="utf-8"?>
<a:theme xmlns:a="http://schemas.openxmlformats.org/drawingml/2006/main" name="Atas 2023 Özel Tema">
  <a:themeElements>
    <a:clrScheme name="atas 2023 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D9529"/>
      </a:accent1>
      <a:accent2>
        <a:srgbClr val="FDF0FF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9</Words>
  <Application>Microsoft Macintosh PowerPoint</Application>
  <PresentationFormat>Geniş ekran</PresentationFormat>
  <Paragraphs>1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Arial</vt:lpstr>
      <vt:lpstr>Berlin Sans FB</vt:lpstr>
      <vt:lpstr>Corbel</vt:lpstr>
      <vt:lpstr>Atas 2023 Özel Tema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Furkan Yakın</dc:creator>
  <cp:lastModifiedBy>Furkan Yakın</cp:lastModifiedBy>
  <cp:revision>1</cp:revision>
  <dcterms:created xsi:type="dcterms:W3CDTF">2023-05-04T23:47:34Z</dcterms:created>
  <dcterms:modified xsi:type="dcterms:W3CDTF">2023-05-05T00:27:40Z</dcterms:modified>
</cp:coreProperties>
</file>